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11D75"/>
    <a:srgbClr val="1010F8"/>
    <a:srgbClr val="3399FF"/>
    <a:srgbClr val="FFFDAE"/>
    <a:srgbClr val="FF3300"/>
    <a:srgbClr val="4040A0"/>
    <a:srgbClr val="89C4FF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8" autoAdjust="0"/>
    <p:restoredTop sz="94474" autoAdjust="0"/>
  </p:normalViewPr>
  <p:slideViewPr>
    <p:cSldViewPr>
      <p:cViewPr varScale="1">
        <p:scale>
          <a:sx n="71" d="100"/>
          <a:sy n="71" d="100"/>
        </p:scale>
        <p:origin x="330" y="72"/>
      </p:cViewPr>
      <p:guideLst>
        <p:guide orient="horz" pos="2160"/>
        <p:guide pos="1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50"/>
    </p:cViewPr>
  </p:sorterViewPr>
  <p:notesViewPr>
    <p:cSldViewPr>
      <p:cViewPr>
        <p:scale>
          <a:sx n="100" d="100"/>
          <a:sy n="100" d="100"/>
        </p:scale>
        <p:origin x="1051" y="-1526"/>
      </p:cViewPr>
      <p:guideLst>
        <p:guide orient="horz" pos="2208"/>
        <p:guide pos="2928"/>
        <p:guide orient="horz" pos="2957"/>
        <p:guide pos="2237"/>
      </p:guideLst>
    </p:cSldViewPr>
  </p:notes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Stottler Henke presentation</Template>
  <TotalTime>42004</TotalTime>
  <Words>3520</Words>
  <Application>Microsoft Office PowerPoint</Application>
  <PresentationFormat>On-screen Show (4:3)</PresentationFormat>
  <Paragraphs>816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Consolas</vt:lpstr>
      <vt:lpstr>Times</vt:lpstr>
      <vt:lpstr>Times New Roman</vt:lpstr>
      <vt:lpstr>Wingdings</vt:lpstr>
      <vt:lpstr>Stottler Henke presentation</vt:lpstr>
      <vt:lpstr>MFRP Multiple Failure Response Procedures</vt:lpstr>
      <vt:lpstr>MFRP Project Team</vt:lpstr>
      <vt:lpstr>MFRP Problem and Goal</vt:lpstr>
      <vt:lpstr>   Multiple Failures</vt:lpstr>
      <vt:lpstr>MFRP Phase I – ADAPT/ACAWS Domain</vt:lpstr>
      <vt:lpstr> MFRP Phase I - ADAPT / ACAWS System</vt:lpstr>
      <vt:lpstr> ADAPT / ACAWS ECLSS Loads</vt:lpstr>
      <vt:lpstr> Test Scenarios</vt:lpstr>
      <vt:lpstr> Scenario 4:  Fault and Single-Failure Response Interacts</vt:lpstr>
      <vt:lpstr>Interdependent Functions, Components</vt:lpstr>
      <vt:lpstr>Scenario 4 Functional Goals, Component States, Faults, Procedures</vt:lpstr>
      <vt:lpstr>Types of Interactions</vt:lpstr>
      <vt:lpstr> MFRP Phase I Approach</vt:lpstr>
      <vt:lpstr>Planning Model: Functions, Dependencies</vt:lpstr>
      <vt:lpstr>Modeling Crew Procedures </vt:lpstr>
      <vt:lpstr> Scenario 4: MFRP Response</vt:lpstr>
      <vt:lpstr> Scenario 4 Generated Failure Response</vt:lpstr>
      <vt:lpstr>Phase I Results</vt:lpstr>
      <vt:lpstr>MFRP Phase II Goals</vt:lpstr>
      <vt:lpstr>MFRP Phase II Approach</vt:lpstr>
      <vt:lpstr> ISS DDCU Shutdown Scenario</vt:lpstr>
      <vt:lpstr>   TaskGuide Procedure Editor</vt:lpstr>
      <vt:lpstr>   Procedure-Level Annotations</vt:lpstr>
      <vt:lpstr>   Step-Level Annotations</vt:lpstr>
      <vt:lpstr>   Advisor Function</vt:lpstr>
      <vt:lpstr>   Scenario A  MFRP Reports Flaws in Plan</vt:lpstr>
      <vt:lpstr>Plan Viewer</vt:lpstr>
      <vt:lpstr>Plan Viewer  Relationships among actions and variables</vt:lpstr>
      <vt:lpstr>Systems and Operations Knowledge</vt:lpstr>
      <vt:lpstr>Flight Rules</vt:lpstr>
      <vt:lpstr>Finding Relevant Flight Rules</vt:lpstr>
      <vt:lpstr>   Procedure Step: DDCU Shutdown  Flight Rule: MDMs Powered by DDCU</vt:lpstr>
      <vt:lpstr>   Prolog Query Finds Related Flight Rules</vt:lpstr>
      <vt:lpstr>   Flight Rule Finder Components</vt:lpstr>
      <vt:lpstr>Scenario A</vt:lpstr>
      <vt:lpstr>   Scenario A  MFRP Reports Flaws in Plan</vt:lpstr>
      <vt:lpstr>Scenario A DDCU Shutdown Step – Unsupported Conditions</vt:lpstr>
      <vt:lpstr>Scenario A Advisor Suggests Steps to Add</vt:lpstr>
      <vt:lpstr>Scenario A Plan Viewer Shows Repaired Plan</vt:lpstr>
      <vt:lpstr>Example Scenario B </vt:lpstr>
      <vt:lpstr>  Scenario B Analysis </vt:lpstr>
      <vt:lpstr>Scenario B  TCS Reconfiguration Step Fails </vt:lpstr>
      <vt:lpstr>Scenario B  Actions Related to Unsupported Condition</vt:lpstr>
      <vt:lpstr>Scenario B  Procedure Database Viewer Shows 4.242</vt:lpstr>
      <vt:lpstr>Scenario B  Procedure with Steps Added, Removed</vt:lpstr>
      <vt:lpstr>Scenario B Plan Viewer Shows Repaired Plan</vt:lpstr>
      <vt:lpstr> MFRP Assessment</vt:lpstr>
      <vt:lpstr>Backup Slides</vt:lpstr>
      <vt:lpstr> Scenario 1</vt:lpstr>
      <vt:lpstr> Scenario 2</vt:lpstr>
      <vt:lpstr> Scenario 3</vt:lpstr>
      <vt:lpstr> Scenario 4</vt:lpstr>
      <vt:lpstr> Scenario 5</vt:lpstr>
      <vt:lpstr> Scenario 6</vt:lpstr>
      <vt:lpstr> Scenario 7</vt:lpstr>
      <vt:lpstr> Scenario 8</vt:lpstr>
    </vt:vector>
  </TitlesOfParts>
  <Company>Stottler Henke Associates,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Intelliviz</dc:title>
  <dc:subject>Stottler Henke presentation</dc:subject>
  <dc:creator>Jim Ong</dc:creator>
  <cp:lastModifiedBy>James Ong</cp:lastModifiedBy>
  <cp:revision>3777</cp:revision>
  <cp:lastPrinted>2018-03-15T16:54:07Z</cp:lastPrinted>
  <dcterms:created xsi:type="dcterms:W3CDTF">2005-03-15T20:41:27Z</dcterms:created>
  <dcterms:modified xsi:type="dcterms:W3CDTF">2019-05-01T00:59:28Z</dcterms:modified>
</cp:coreProperties>
</file>